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D4AD13-3788-49B6-A5F1-61056DD77BF0}" type="datetimeFigureOut">
              <a:rPr lang="en-US" smtClean="0"/>
              <a:t>4/21/2014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FF5444-5CD4-4DBC-BDFA-8DD2A92065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7772400" cy="1470025"/>
          </a:xfrm>
        </p:spPr>
        <p:txBody>
          <a:bodyPr/>
          <a:lstStyle/>
          <a:p>
            <a:pPr algn="ctr"/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CORE:  GENRE APPRENTICE</a:t>
            </a:r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" name="Picture 2" descr="Lista dei Feed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6019800" cy="57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10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8" y="0"/>
            <a:ext cx="9141542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Word </a:t>
            </a:r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Keep them out of context and annotations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easy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to spot and so easy to fix!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Additions:  first-grade, simplistic words:  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good, bad, happy, sad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…</a:t>
            </a:r>
          </a:p>
          <a:p>
            <a:endParaRPr lang="en-US" sz="2800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Tense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Pick one and stick with 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Many of you switch between past and present</a:t>
            </a: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Compound adjectives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When 2 words describe a person, place, or thing, hyphenate</a:t>
            </a: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Ex:  Billy acquired a part-time job after school.</a:t>
            </a: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Ex:  He tackled a man-eating alligator.</a:t>
            </a: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Ex:  The red-eyed figure hissed a command.</a:t>
            </a:r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1143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763000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Run-ons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 can’t jam two or more sentences together into 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Separating two sentences by only a comma doesn’t fix the problem; it’s still a run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on</a:t>
            </a:r>
          </a:p>
          <a:p>
            <a:endParaRPr lang="en-US" sz="2800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PROBLEM: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night fell silently on the town</a:t>
            </a:r>
            <a:r>
              <a:rPr lang="en-US" sz="3200" dirty="0" smtClean="0">
                <a:latin typeface="+mj-lt"/>
                <a:cs typeface="Aharoni" panose="02010803020104030203" pitchFamily="2" charset="-79"/>
              </a:rPr>
              <a:t>,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all </a:t>
            </a: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      was still.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FIXED: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night fell silently on the town</a:t>
            </a:r>
            <a:r>
              <a:rPr lang="en-US" sz="2800" dirty="0" smtClean="0">
                <a:latin typeface="+mj-lt"/>
                <a:cs typeface="Aharoni" panose="02010803020104030203" pitchFamily="2" charset="-79"/>
              </a:rPr>
              <a:t>,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and all </a:t>
            </a: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was still.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FIXED: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All was still as the night fell silently on the </a:t>
            </a: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town.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FIXED: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night fell silently on the town as all </a:t>
            </a: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was still.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FIXED: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night fell silently on the town</a:t>
            </a:r>
            <a:r>
              <a:rPr lang="en-US" sz="2800" dirty="0" smtClean="0">
                <a:latin typeface="+mj-lt"/>
                <a:cs typeface="Aharoni" panose="02010803020104030203" pitchFamily="2" charset="-79"/>
              </a:rPr>
              <a:t>;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all was </a:t>
            </a: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       still.</a:t>
            </a:r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871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61751"/>
            <a:ext cx="8458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Condense!  Combine</a:t>
            </a:r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!  Vary!</a:t>
            </a:r>
            <a:endParaRPr lang="en-US" sz="2800" dirty="0">
              <a:solidFill>
                <a:srgbClr val="7030A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Avoid saying the same thing twice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When you have two or three very short sentences in a row, try combining them into one to assist in fluency (flow) AND demonstrate your sophistication as a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writer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Very syntax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See your notes or my teacher page under “writing” for alternate ways to start a sentence</a:t>
            </a:r>
          </a:p>
          <a:p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Woman vs. women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Woman=1 female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Women=more than 1 female</a:t>
            </a: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587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9498" y="7374"/>
            <a:ext cx="917349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Plural vs. Possessive</a:t>
            </a:r>
          </a:p>
          <a:p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After much practice, the athlete</a:t>
            </a: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competed.</a:t>
            </a:r>
          </a:p>
          <a:p>
            <a:pPr lvl="1"/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More than 1 athlete has competed.</a:t>
            </a:r>
          </a:p>
          <a:p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After the athlete</a:t>
            </a: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’s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practice session, she was ready to compete.</a:t>
            </a:r>
          </a:p>
          <a:p>
            <a:pPr lvl="1"/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 athlete has had a practice session.</a:t>
            </a:r>
          </a:p>
          <a:p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After the athlete</a:t>
            </a: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s’ 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practice session, they were ready to compete.</a:t>
            </a:r>
          </a:p>
          <a:p>
            <a:pPr lvl="1"/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More than 1 athlete has had a practice session.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5047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228600"/>
            <a:ext cx="89154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Semi-colons</a:t>
            </a: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 semi-colon joins two independent but related SENTENCES</a:t>
            </a: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PROBLEM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The night fell silently on the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town</a:t>
            </a:r>
            <a:r>
              <a:rPr lang="en-US" sz="4800" dirty="0" smtClean="0">
                <a:solidFill>
                  <a:srgbClr val="FF0000"/>
                </a:solidFill>
                <a:latin typeface="Adobe Garamond Pro Bold" pitchFamily="18" charset="0"/>
                <a:cs typeface="Aharoni" panose="02010803020104030203" pitchFamily="2" charset="-79"/>
              </a:rPr>
              <a:t>;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all 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       sentence 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 </a:t>
            </a:r>
            <a:endParaRPr lang="en-US" sz="28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quiet and still and threatening.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n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ot a sentence 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</a:t>
            </a:r>
          </a:p>
          <a:p>
            <a:endParaRPr lang="en-US" sz="28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endParaRPr lang="en-US" sz="2800" dirty="0" smtClean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FIXED: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The night fell silently on the town</a:t>
            </a:r>
            <a:r>
              <a:rPr lang="en-US" sz="3200" dirty="0" smtClean="0">
                <a:latin typeface="Adobe Garamond Pro Bold" pitchFamily="18" charset="0"/>
                <a:cs typeface="Aharoni" panose="02010803020104030203" pitchFamily="2" charset="-79"/>
                <a:sym typeface="Wingdings" panose="05000000000000000000" pitchFamily="2" charset="2"/>
              </a:rPr>
              <a:t>;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 all was quiet and still and threatening.</a:t>
            </a:r>
            <a:endParaRPr lang="en-US" sz="2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981200" y="2605548"/>
            <a:ext cx="556260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" y="3962400"/>
            <a:ext cx="5257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48600" y="2590800"/>
            <a:ext cx="381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674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PRACTICE:</a:t>
            </a:r>
            <a:r>
              <a:rPr lang="en-US" sz="2800" b="1" dirty="0" smtClean="0"/>
              <a:t>  </a:t>
            </a:r>
            <a:r>
              <a:rPr lang="en-US" sz="2800" b="1" dirty="0" smtClean="0">
                <a:solidFill>
                  <a:srgbClr val="7030A0"/>
                </a:solidFill>
              </a:rPr>
              <a:t>Is each of the following correct or incorrect?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b="1" dirty="0" smtClean="0"/>
              <a:t>The buds on the trees are about to blossom </a:t>
            </a:r>
            <a:r>
              <a:rPr lang="en-US" sz="2800" b="1" dirty="0" smtClean="0">
                <a:latin typeface="Adobe Garamond Pro Bold" pitchFamily="18" charset="0"/>
              </a:rPr>
              <a:t>;</a:t>
            </a:r>
            <a:r>
              <a:rPr lang="en-US" sz="2800" b="1" dirty="0" smtClean="0"/>
              <a:t> just a few more days, maybe a week.</a:t>
            </a:r>
          </a:p>
          <a:p>
            <a:pPr marL="342900" indent="-342900">
              <a:buAutoNum type="arabicPeriod"/>
            </a:pPr>
            <a:endParaRPr lang="en-US" sz="2800" b="1" dirty="0"/>
          </a:p>
          <a:p>
            <a:pPr marL="342900" indent="-342900">
              <a:buAutoNum type="arabicPeriod"/>
            </a:pPr>
            <a:r>
              <a:rPr lang="en-US" sz="2800" b="1" dirty="0" smtClean="0"/>
              <a:t>Slowly she dropped to the floor, resting her head in her hands </a:t>
            </a:r>
            <a:r>
              <a:rPr lang="en-US" sz="2800" b="1" dirty="0" smtClean="0">
                <a:latin typeface="Adobe Garamond Pro Bold" pitchFamily="18" charset="0"/>
              </a:rPr>
              <a:t>;</a:t>
            </a:r>
            <a:r>
              <a:rPr lang="en-US" sz="2800" b="1" dirty="0" smtClean="0"/>
              <a:t> no longer was she able to think.</a:t>
            </a:r>
          </a:p>
          <a:p>
            <a:pPr marL="342900" indent="-342900">
              <a:buAutoNum type="arabicPeriod"/>
            </a:pPr>
            <a:endParaRPr lang="en-US" sz="2800" b="1" dirty="0"/>
          </a:p>
          <a:p>
            <a:pPr marL="342900" indent="-342900">
              <a:buAutoNum type="arabicPeriod"/>
            </a:pPr>
            <a:r>
              <a:rPr lang="en-US" sz="2800" b="1" dirty="0" smtClean="0"/>
              <a:t>With every step closer to the door, her anxiety grew </a:t>
            </a:r>
            <a:r>
              <a:rPr lang="en-US" sz="2800" b="1" dirty="0" smtClean="0">
                <a:latin typeface="Adobe Garamond Pro Bold" pitchFamily="18" charset="0"/>
              </a:rPr>
              <a:t>;</a:t>
            </a:r>
            <a:r>
              <a:rPr lang="en-US" sz="2800" b="1" dirty="0" smtClean="0"/>
              <a:t> a beating heart and a bead of sweat plaguing her.</a:t>
            </a:r>
          </a:p>
          <a:p>
            <a:pPr marL="342900" indent="-342900">
              <a:buAutoNum type="arabicPeriod"/>
            </a:pPr>
            <a:endParaRPr lang="en-US" sz="2800" b="1" dirty="0"/>
          </a:p>
          <a:p>
            <a:pPr marL="342900" indent="-342900">
              <a:buAutoNum type="arabicPeriod"/>
            </a:pPr>
            <a:r>
              <a:rPr lang="en-US" sz="2800" b="1" dirty="0" smtClean="0"/>
              <a:t>Coming into focus, the picture revealed a grisly scene </a:t>
            </a:r>
            <a:r>
              <a:rPr lang="en-US" sz="2800" b="1" dirty="0" smtClean="0">
                <a:latin typeface="Adobe Garamond Pro Bold" pitchFamily="18" charset="0"/>
              </a:rPr>
              <a:t>;</a:t>
            </a:r>
            <a:r>
              <a:rPr lang="en-US" sz="2800" b="1" dirty="0" smtClean="0"/>
              <a:t> overturned furniture, blood-streaked walls, a cryptic message smeared on the refrigerator.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828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488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CORE:  GENRE APPRENTICE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 Convention Paragraph</dc:title>
  <dc:creator>REMAR, COLLEEN</dc:creator>
  <cp:lastModifiedBy>REMAR, COLLEEN</cp:lastModifiedBy>
  <cp:revision>9</cp:revision>
  <dcterms:created xsi:type="dcterms:W3CDTF">2014-03-10T12:33:40Z</dcterms:created>
  <dcterms:modified xsi:type="dcterms:W3CDTF">2014-04-21T11:50:57Z</dcterms:modified>
</cp:coreProperties>
</file>